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5" r:id="rId7"/>
    <p:sldId id="261" r:id="rId8"/>
    <p:sldId id="267" r:id="rId9"/>
    <p:sldId id="260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9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8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6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01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1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D447-9682-41DA-990D-45C44519ECCB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D9E9-3C0D-470F-BC2B-CD48AB5686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4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219200"/>
            <a:ext cx="6553200" cy="1828800"/>
          </a:xfrm>
          <a:noFill/>
        </p:spPr>
        <p:txBody>
          <a:bodyPr>
            <a:normAutofit fontScale="90000"/>
          </a:bodyPr>
          <a:lstStyle/>
          <a:p>
            <a:r>
              <a:rPr lang="en-US" sz="6000" b="1" dirty="0"/>
              <a:t>Move It</a:t>
            </a:r>
            <a:br>
              <a:rPr lang="en-US" sz="6000" b="1" dirty="0"/>
            </a:br>
            <a:r>
              <a:rPr lang="en-US" sz="4900" b="1" dirty="0"/>
              <a:t>Design an Irrigation System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&lt;insert Club name here&gt;</a:t>
            </a:r>
          </a:p>
        </p:txBody>
      </p:sp>
    </p:spTree>
    <p:extLst>
      <p:ext uri="{BB962C8B-B14F-4D97-AF65-F5344CB8AC3E}">
        <p14:creationId xmlns:p14="http://schemas.microsoft.com/office/powerpoint/2010/main" val="259130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Test the Final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39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Everyone to watch each team test their irrigation system. </a:t>
            </a:r>
          </a:p>
          <a:p>
            <a:pPr lvl="0"/>
            <a:r>
              <a:rPr lang="en-US" dirty="0"/>
              <a:t>Remember the goal is a system that distributes the water most equally to two locations with the least amount of water loss.</a:t>
            </a:r>
          </a:p>
          <a:p>
            <a:pPr lvl="0"/>
            <a:r>
              <a:rPr lang="en-US" dirty="0"/>
              <a:t>Each team to describe how their system works.</a:t>
            </a:r>
          </a:p>
          <a:p>
            <a:pPr lvl="0"/>
            <a:r>
              <a:rPr lang="en-US" dirty="0"/>
              <a:t>Test your system.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And the winner is . . . .</a:t>
            </a:r>
          </a:p>
        </p:txBody>
      </p:sp>
    </p:spTree>
    <p:extLst>
      <p:ext uri="{BB962C8B-B14F-4D97-AF65-F5344CB8AC3E}">
        <p14:creationId xmlns:p14="http://schemas.microsoft.com/office/powerpoint/2010/main" val="120538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Share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3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Talk about interesting outcomes:</a:t>
            </a:r>
            <a:endParaRPr lang="en-US" sz="2800" dirty="0"/>
          </a:p>
          <a:p>
            <a:pPr lvl="1"/>
            <a:r>
              <a:rPr lang="en-US" dirty="0"/>
              <a:t>What was unique about the design or construction of the irrigation system that had the best results? </a:t>
            </a:r>
            <a:endParaRPr lang="en-US" sz="2400" dirty="0"/>
          </a:p>
          <a:p>
            <a:pPr lvl="1"/>
            <a:r>
              <a:rPr lang="en-US" dirty="0"/>
              <a:t>What design aspect brought about your team’s best results?  Why?</a:t>
            </a:r>
            <a:endParaRPr lang="en-US" sz="2400" dirty="0"/>
          </a:p>
          <a:p>
            <a:pPr lvl="1"/>
            <a:r>
              <a:rPr lang="en-US" dirty="0"/>
              <a:t>If your system failed, what do you think went wrong? </a:t>
            </a:r>
            <a:endParaRPr lang="en-US" sz="2400" dirty="0"/>
          </a:p>
          <a:p>
            <a:pPr lvl="1"/>
            <a:r>
              <a:rPr lang="en-US" dirty="0"/>
              <a:t>If you had to do it again, how would you improve your design? Why? </a:t>
            </a:r>
            <a:endParaRPr lang="en-US" sz="24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3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39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Does your design remind you of any real-world water transport systems? </a:t>
            </a:r>
          </a:p>
          <a:p>
            <a:pPr lvl="0"/>
            <a:r>
              <a:rPr lang="en-US" dirty="0"/>
              <a:t>Why is important to move water efficiently, accurately, and with the least amount of water loss? </a:t>
            </a:r>
          </a:p>
          <a:p>
            <a:pPr lvl="1"/>
            <a:r>
              <a:rPr lang="en-US" dirty="0"/>
              <a:t>The New York City water supply system leaks at a rate of up to 36 million US gallons (140,000 m</a:t>
            </a:r>
            <a:r>
              <a:rPr lang="en-US" baseline="30000" dirty="0"/>
              <a:t>3</a:t>
            </a:r>
            <a:r>
              <a:rPr lang="en-US" dirty="0"/>
              <a:t>) per day. </a:t>
            </a:r>
          </a:p>
          <a:p>
            <a:pPr lvl="1"/>
            <a:r>
              <a:rPr lang="en-US" dirty="0"/>
              <a:t>A faucet leaking water at 1 drip per second can lose 3,000 gallons per year.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3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The Challenge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Design and build an irrigation system that will move 400 ml of water 1 meter and deliver it evenly to two separate containers. </a:t>
            </a:r>
          </a:p>
        </p:txBody>
      </p:sp>
    </p:spTree>
    <p:extLst>
      <p:ext uri="{BB962C8B-B14F-4D97-AF65-F5344CB8AC3E}">
        <p14:creationId xmlns:p14="http://schemas.microsoft.com/office/powerpoint/2010/main" val="33967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Ice Breaker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400 ml container with water is your reservoir, such as a lake. </a:t>
            </a:r>
          </a:p>
          <a:p>
            <a:pPr lvl="0"/>
            <a:r>
              <a:rPr lang="en-US" dirty="0"/>
              <a:t>The empty cups represent two villages that need the water. </a:t>
            </a:r>
          </a:p>
          <a:p>
            <a:pPr lvl="0"/>
            <a:r>
              <a:rPr lang="en-US" b="1" dirty="0"/>
              <a:t>Mission:</a:t>
            </a:r>
            <a:r>
              <a:rPr lang="en-US" dirty="0"/>
              <a:t> Design a system to transport the water from the lake to the villages, with the least amount of water loss and divide the water equally between the two villages.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Brainstorm:</a:t>
            </a:r>
          </a:p>
          <a:p>
            <a:r>
              <a:rPr lang="en-US" dirty="0"/>
              <a:t>Available materials:</a:t>
            </a:r>
          </a:p>
          <a:p>
            <a:pPr lvl="1"/>
            <a:r>
              <a:rPr lang="en-US" dirty="0"/>
              <a:t>Use what materials to transport water? </a:t>
            </a:r>
          </a:p>
          <a:p>
            <a:pPr lvl="1"/>
            <a:r>
              <a:rPr lang="en-US" dirty="0"/>
              <a:t>Use what materials to attached/connect things together?</a:t>
            </a:r>
          </a:p>
          <a:p>
            <a:pPr lvl="1"/>
            <a:r>
              <a:rPr lang="en-US" dirty="0"/>
              <a:t>Use what materials to support the system structure? </a:t>
            </a:r>
          </a:p>
          <a:p>
            <a:r>
              <a:rPr lang="en-US" dirty="0"/>
              <a:t>How might the water move? – with a pump, gravity?</a:t>
            </a:r>
          </a:p>
        </p:txBody>
      </p:sp>
    </p:spTree>
    <p:extLst>
      <p:ext uri="{BB962C8B-B14F-4D97-AF65-F5344CB8AC3E}">
        <p14:creationId xmlns:p14="http://schemas.microsoft.com/office/powerpoint/2010/main" val="100304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Design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r>
              <a:rPr lang="en-US" dirty="0"/>
              <a:t>You can use only the materials provided.</a:t>
            </a:r>
          </a:p>
          <a:p>
            <a:r>
              <a:rPr lang="en-US" dirty="0"/>
              <a:t>You must be able to remove the containers that capture the water in order to measure it in the graduated cylinders.</a:t>
            </a:r>
          </a:p>
          <a:p>
            <a:r>
              <a:rPr lang="en-US" dirty="0"/>
              <a:t>The system must be free standing. You cannot touch or hold the irrigation elements while water is running through the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7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Design/Build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r>
              <a:rPr lang="en-US" dirty="0"/>
              <a:t>Small teams will have 20 minutes to design and build. </a:t>
            </a:r>
          </a:p>
          <a:p>
            <a:r>
              <a:rPr lang="en-US" dirty="0"/>
              <a:t>You will have 5 minutes to pair up with another team to test your designs and give feedback. </a:t>
            </a:r>
          </a:p>
          <a:p>
            <a:r>
              <a:rPr lang="en-US" dirty="0"/>
              <a:t>Teams will have 10 minutes to redesign before the final test.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6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system which distributes the water most equally to the two locations with the least amount of water loss wins. </a:t>
            </a:r>
          </a:p>
        </p:txBody>
      </p:sp>
    </p:spTree>
    <p:extLst>
      <p:ext uri="{BB962C8B-B14F-4D97-AF65-F5344CB8AC3E}">
        <p14:creationId xmlns:p14="http://schemas.microsoft.com/office/powerpoint/2010/main" val="372519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Brainstorm, Design and Build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Form small groups (desired - 4 per group)</a:t>
            </a:r>
          </a:p>
          <a:p>
            <a:r>
              <a:rPr lang="en-US" dirty="0"/>
              <a:t>Each group to get handout and materials</a:t>
            </a:r>
          </a:p>
          <a:p>
            <a:r>
              <a:rPr lang="en-US" dirty="0"/>
              <a:t>You have 20 minutes to brainstorm and sketch ideas: </a:t>
            </a:r>
          </a:p>
          <a:p>
            <a:pPr lvl="1"/>
            <a:r>
              <a:rPr lang="en-US" dirty="0"/>
              <a:t>What are some different ways to tackle this problem? </a:t>
            </a:r>
          </a:p>
          <a:p>
            <a:pPr lvl="1"/>
            <a:r>
              <a:rPr lang="en-US" dirty="0"/>
              <a:t>How creative can you be?</a:t>
            </a:r>
          </a:p>
          <a:p>
            <a:pPr lvl="1"/>
            <a:r>
              <a:rPr lang="en-US" dirty="0"/>
              <a:t>Which ideas are possible given your time, materials, and tools?</a:t>
            </a:r>
          </a:p>
          <a:p>
            <a:pPr lvl="1"/>
            <a:r>
              <a:rPr lang="en-US" dirty="0"/>
              <a:t>How could you use gravity to help transport the water?</a:t>
            </a:r>
          </a:p>
          <a:p>
            <a:pPr lvl="1"/>
            <a:r>
              <a:rPr lang="en-US" dirty="0"/>
              <a:t>How can a sketch help you clarify your ideas?</a:t>
            </a:r>
          </a:p>
          <a:p>
            <a:pPr lvl="1"/>
            <a:r>
              <a:rPr lang="en-US" dirty="0"/>
              <a:t>Run trials to test your system at different stages of the construction process. </a:t>
            </a:r>
          </a:p>
          <a:p>
            <a:pPr lvl="1"/>
            <a:r>
              <a:rPr lang="en-US" dirty="0"/>
              <a:t>Use the Trial Score Chart to rate your design (see back of the handout.)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1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Test &amp; Club Check-In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3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Work together in pairs. Teams to help each other by providing feedback on designs and ideas for redesign.  Ask each other:</a:t>
            </a:r>
            <a:endParaRPr lang="en-US" sz="2800" dirty="0"/>
          </a:p>
          <a:p>
            <a:pPr lvl="1"/>
            <a:r>
              <a:rPr lang="en-US" dirty="0"/>
              <a:t>Can you predict which container will receive the most/least amount of water?</a:t>
            </a:r>
            <a:endParaRPr lang="en-US" sz="2400" dirty="0"/>
          </a:p>
          <a:p>
            <a:pPr lvl="1"/>
            <a:r>
              <a:rPr lang="en-US" dirty="0"/>
              <a:t>Do you notice places where water is leaking from the system? What are ways to solve this?</a:t>
            </a:r>
            <a:endParaRPr lang="en-US" sz="2400" dirty="0"/>
          </a:p>
          <a:p>
            <a:pPr lvl="1"/>
            <a:r>
              <a:rPr lang="en-US" dirty="0"/>
              <a:t>If your system failed, what do you think went wrong?</a:t>
            </a:r>
            <a:endParaRPr lang="en-US" sz="2400" dirty="0"/>
          </a:p>
          <a:p>
            <a:pPr lvl="1"/>
            <a:r>
              <a:rPr lang="en-US" dirty="0"/>
              <a:t>What did you learn from testing that you could use in your redesign?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Remember, there is no failure—just failed attempts to learn from.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0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Redesign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3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Return to individual teams and redesign your  systems. </a:t>
            </a:r>
            <a:endParaRPr lang="en-US" sz="2800" dirty="0"/>
          </a:p>
          <a:p>
            <a:r>
              <a:rPr lang="en-US" dirty="0"/>
              <a:t> Ask yourself:</a:t>
            </a:r>
            <a:endParaRPr lang="en-US" sz="2800" dirty="0"/>
          </a:p>
          <a:p>
            <a:pPr lvl="1"/>
            <a:r>
              <a:rPr lang="en-US" dirty="0"/>
              <a:t>Did you decide to revise your original design after testing? Why? How? </a:t>
            </a:r>
            <a:endParaRPr lang="en-US" sz="2400" dirty="0"/>
          </a:p>
          <a:p>
            <a:pPr lvl="1"/>
            <a:r>
              <a:rPr lang="en-US" dirty="0"/>
              <a:t>What clues did you learn from testing to help you improve your design?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3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3850</TotalTime>
  <Words>722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Move It Design an Irrigation System</vt:lpstr>
      <vt:lpstr>The Challenge</vt:lpstr>
      <vt:lpstr>Ice Breaker</vt:lpstr>
      <vt:lpstr>Design Constraints</vt:lpstr>
      <vt:lpstr>Design/Build Process</vt:lpstr>
      <vt:lpstr>Evaluation Criteria</vt:lpstr>
      <vt:lpstr>Brainstorm, Design and Build </vt:lpstr>
      <vt:lpstr>Test &amp; Club Check-In </vt:lpstr>
      <vt:lpstr>Redesign</vt:lpstr>
      <vt:lpstr>Test the Final Design</vt:lpstr>
      <vt:lpstr>Share Results</vt:lpstr>
      <vt:lpstr>Wrap-Up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</dc:title>
  <dc:creator>Jon</dc:creator>
  <cp:lastModifiedBy>Butler, Eden</cp:lastModifiedBy>
  <cp:revision>37</cp:revision>
  <dcterms:created xsi:type="dcterms:W3CDTF">2012-11-21T00:42:15Z</dcterms:created>
  <dcterms:modified xsi:type="dcterms:W3CDTF">2021-03-06T15:27:31Z</dcterms:modified>
</cp:coreProperties>
</file>